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1" r:id="rId3"/>
    <p:sldId id="257" r:id="rId4"/>
    <p:sldId id="259" r:id="rId5"/>
    <p:sldId id="258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tags" Target="../tags/tag2.xml"/></Relationships>
</file>